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verkleidungberlin.pages.dev/hinterlueftete-holzfassade-aufbau-luftschicht-wasserfuehr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https://holzverkleidungberlin.pages.dev/hinterlueftete-holzfassade-aufbau-luftschicht-wasserfuehrung/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